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9" r:id="rId2"/>
    <p:sldId id="260" r:id="rId3"/>
    <p:sldId id="261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D1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20" d="100"/>
          <a:sy n="120" d="100"/>
        </p:scale>
        <p:origin x="1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1FAAB-43ED-CA45-95DD-0C020A0DDFC5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B3B59F-65F1-0246-9312-6EDB68A1642C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3770193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3B59F-65F1-0246-9312-6EDB68A1642C}" type="slidenum">
              <a:rPr lang="en-CY" smtClean="0"/>
              <a:t>1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2218143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938226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3364118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4284401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159433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29624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3095427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1540398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4132196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3539906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2690540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3142710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E31EC-7E19-FF4A-ACDE-94B5C4B59040}" type="datetimeFigureOut">
              <a:rPr lang="en-CY" smtClean="0"/>
              <a:t>24/10/2023</a:t>
            </a:fld>
            <a:endParaRPr lang="en-C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B81EC-41D4-F04F-AEE8-6211F93740C6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246345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1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oem on a paper&#10;&#10;Description automatically generated">
            <a:extLst>
              <a:ext uri="{FF2B5EF4-FFF2-40B4-BE49-F238E27FC236}">
                <a16:creationId xmlns:a16="http://schemas.microsoft.com/office/drawing/2014/main" id="{1CDFD2DD-DFB8-F7E8-1BF8-0AB56290D2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ElevenLabs_2023-10-24T15_15_09_Charlotte_pre_s50_sb75_se0_b_m2.mp3" descr="ElevenLabs_2023-10-24T15_15_09_Charlotte_pre_s50_sb75_se0_b_m2.mp3">
            <a:hlinkClick r:id="" action="ppaction://media"/>
            <a:extLst>
              <a:ext uri="{FF2B5EF4-FFF2-40B4-BE49-F238E27FC236}">
                <a16:creationId xmlns:a16="http://schemas.microsoft.com/office/drawing/2014/main" id="{6367EEAF-90A6-7ECB-F574-26EFBC5041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0347" y="357276"/>
            <a:ext cx="236853" cy="23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37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oem on a paper&#10;&#10;Description automatically generated">
            <a:extLst>
              <a:ext uri="{FF2B5EF4-FFF2-40B4-BE49-F238E27FC236}">
                <a16:creationId xmlns:a16="http://schemas.microsoft.com/office/drawing/2014/main" id="{13D3BE52-B9D9-1F01-93E0-9A3E63156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-1"/>
            <a:ext cx="9144001" cy="6879265"/>
          </a:xfrm>
          <a:prstGeom prst="rect">
            <a:avLst/>
          </a:prstGeom>
        </p:spPr>
      </p:pic>
      <p:pic>
        <p:nvPicPr>
          <p:cNvPr id="3" name="poem2.mp3" descr="poem2.mp3">
            <a:hlinkClick r:id="" action="ppaction://media"/>
            <a:extLst>
              <a:ext uri="{FF2B5EF4-FFF2-40B4-BE49-F238E27FC236}">
                <a16:creationId xmlns:a16="http://schemas.microsoft.com/office/drawing/2014/main" id="{C94B1E0E-BDB2-81E5-9422-E2AE4F9F27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0288" y="321930"/>
            <a:ext cx="257545" cy="25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46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oem on a paper&#10;&#10;Description automatically generated">
            <a:extLst>
              <a:ext uri="{FF2B5EF4-FFF2-40B4-BE49-F238E27FC236}">
                <a16:creationId xmlns:a16="http://schemas.microsoft.com/office/drawing/2014/main" id="{B24A7636-4A8F-4BB3-4683-537EDEDBE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oem3.mp3" descr="poem3.mp3">
            <a:hlinkClick r:id="" action="ppaction://media"/>
            <a:extLst>
              <a:ext uri="{FF2B5EF4-FFF2-40B4-BE49-F238E27FC236}">
                <a16:creationId xmlns:a16="http://schemas.microsoft.com/office/drawing/2014/main" id="{DFF0AF0E-F9CC-2458-AB22-2EAD995EA3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920" y="353827"/>
            <a:ext cx="305391" cy="30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72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1</Words>
  <Application>Microsoft Macintosh PowerPoint</Application>
  <PresentationFormat>On-screen Show (4:3)</PresentationFormat>
  <Paragraphs>1</Paragraphs>
  <Slides>3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Christodoulou, A. (Antonia)</dc:creator>
  <cp:lastModifiedBy>Christodoulou, A. (Antonia)</cp:lastModifiedBy>
  <cp:revision>2</cp:revision>
  <dcterms:created xsi:type="dcterms:W3CDTF">2023-10-24T14:24:54Z</dcterms:created>
  <dcterms:modified xsi:type="dcterms:W3CDTF">2023-10-24T15:24:44Z</dcterms:modified>
</cp:coreProperties>
</file>

<file path=docProps/thumbnail.jpeg>
</file>